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33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CD1"/>
    <a:srgbClr val="6FA287"/>
    <a:srgbClr val="BFCED6"/>
    <a:srgbClr val="FF671F"/>
    <a:srgbClr val="FFC845"/>
    <a:srgbClr val="6CACE4"/>
    <a:srgbClr val="ADDFB3"/>
    <a:srgbClr val="333333"/>
    <a:srgbClr val="212121"/>
    <a:srgbClr val="557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7030B-9CE4-4BE7-8C9A-EDF715BE9730}" v="1" dt="2025-12-05T12:07:35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6197"/>
  </p:normalViewPr>
  <p:slideViewPr>
    <p:cSldViewPr snapToGrid="0">
      <p:cViewPr varScale="1">
        <p:scale>
          <a:sx n="84" d="100"/>
          <a:sy n="84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æss, Eva" userId="4dc26fdf-91f7-4bbb-9ca7-7ded034237f9" providerId="ADAL" clId="{34C7030B-9CE4-4BE7-8C9A-EDF715BE9730}"/>
    <pc:docChg chg="custSel modSld">
      <pc:chgData name="Næss, Eva" userId="4dc26fdf-91f7-4bbb-9ca7-7ded034237f9" providerId="ADAL" clId="{34C7030B-9CE4-4BE7-8C9A-EDF715BE9730}" dt="2025-12-05T12:12:57.320" v="30" actId="20577"/>
      <pc:docMkLst>
        <pc:docMk/>
      </pc:docMkLst>
      <pc:sldChg chg="modSp mod">
        <pc:chgData name="Næss, Eva" userId="4dc26fdf-91f7-4bbb-9ca7-7ded034237f9" providerId="ADAL" clId="{34C7030B-9CE4-4BE7-8C9A-EDF715BE9730}" dt="2025-12-05T12:12:57.320" v="30" actId="20577"/>
        <pc:sldMkLst>
          <pc:docMk/>
          <pc:sldMk cId="3845598783" sldId="337"/>
        </pc:sldMkLst>
        <pc:spChg chg="mod">
          <ac:chgData name="Næss, Eva" userId="4dc26fdf-91f7-4bbb-9ca7-7ded034237f9" providerId="ADAL" clId="{34C7030B-9CE4-4BE7-8C9A-EDF715BE9730}" dt="2025-12-05T12:12:57.320" v="30" actId="20577"/>
          <ac:spMkLst>
            <pc:docMk/>
            <pc:sldMk cId="3845598783" sldId="337"/>
            <ac:spMk id="2" creationId="{064ABF83-B5A6-452D-B750-57909DBE1CE3}"/>
          </ac:spMkLst>
        </pc:spChg>
        <pc:spChg chg="mod">
          <ac:chgData name="Næss, Eva" userId="4dc26fdf-91f7-4bbb-9ca7-7ded034237f9" providerId="ADAL" clId="{34C7030B-9CE4-4BE7-8C9A-EDF715BE9730}" dt="2025-12-05T12:12:07.818" v="23" actId="20577"/>
          <ac:spMkLst>
            <pc:docMk/>
            <pc:sldMk cId="3845598783" sldId="337"/>
            <ac:spMk id="5" creationId="{57FF9679-281B-4A0C-8E04-3EB2F87CFB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60893-A16A-41EC-A345-21341206551B}" type="datetimeFigureOut">
              <a:rPr lang="nb-NO" smtClean="0"/>
              <a:t>05.12.2025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0F946-1FAF-45A5-AF44-93AAD9AA8D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0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71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35EFE49-716E-4BC2-9EFC-F6C4F62E78E1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787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E63A93-2561-4A89-A7E2-7BE8335815AC}" type="datetime1">
              <a:rPr lang="nb-NO" smtClean="0"/>
              <a:t>05.12.2025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2886FD8-E3F1-4AF6-B1B3-56C5C0F27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099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9D6546F-BDA3-480D-81D5-6D1B8A13EF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4438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31544C7-6E4D-4FCE-B743-A772C08B1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1809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B1DF3D-C6BE-4D4E-957F-C6DEF9202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264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D12513-0937-438B-92B2-80ABB131DF2B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274A5EE-0306-47C8-95FA-9176D50FAB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1264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841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F26BDD0-8444-406F-A543-4E312E51B5A4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A6CEE8-9BD3-4F79-BFFB-FCCC2C748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0554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D09085-7D4B-4E10-9C99-B8BD245DBFE6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4" y="864037"/>
            <a:ext cx="6931025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39" y="976312"/>
            <a:ext cx="406876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4" y="2413000"/>
            <a:ext cx="6931025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BE31FBC-3E87-4906-8AF2-8C42F3A7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51824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0532F98-8284-484E-8BF4-A5270B91B9B5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77327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37DE26-D1C3-4958-AAD0-4B083C57A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903177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910D29F-BF1C-499C-865B-AE569007ACDD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FF8DB92C-8780-4508-8B81-50F7017091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0434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B51F30-4B04-4CED-95D8-06D381065EE3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13A60648-8934-4097-B0A8-3EAAC644E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1931822"/>
            <a:ext cx="10594975" cy="4130842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728619-46BA-4E25-9B80-6EE5C107EB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1931821"/>
            <a:ext cx="107722" cy="4130842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4284212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tittel og plassholder for ikon">
    <p:bg>
      <p:bgPr>
        <a:solidFill>
          <a:srgbClr val="BFCED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B3812-6B92-41AA-B031-D8E21DD4438F}"/>
              </a:ext>
            </a:extLst>
          </p:cNvPr>
          <p:cNvSpPr/>
          <p:nvPr userDrawn="1"/>
        </p:nvSpPr>
        <p:spPr>
          <a:xfrm>
            <a:off x="7727950" y="0"/>
            <a:ext cx="4464050" cy="6858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96CB9A-6DD9-4653-8D14-4D1DE607FA66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A11D1591-3D05-48F9-81D2-4C1C533E0F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3898" y="1521190"/>
            <a:ext cx="4132078" cy="35096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bildeknappen for å sette inn ikon her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1D5340E8-9630-7B4F-8684-77B4ABD30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42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bilde og titte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CB06730-514D-447A-AC1B-D56E4CAC2848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1819DB7C-4281-4A4C-92FC-574B03EC3C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972122"/>
            <a:ext cx="7727950" cy="51096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59AE6E74-257D-40FA-ACE0-1C3E8F4E5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971029" y="3643868"/>
            <a:ext cx="107722" cy="5109651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2635A410-A1CD-C34E-A066-51CCB18FF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7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kun 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B3812-6B92-41AA-B031-D8E21DD4438F}"/>
              </a:ext>
            </a:extLst>
          </p:cNvPr>
          <p:cNvSpPr/>
          <p:nvPr userDrawn="1"/>
        </p:nvSpPr>
        <p:spPr>
          <a:xfrm>
            <a:off x="7734928" y="-11723"/>
            <a:ext cx="4467600" cy="6876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229358-32AD-4AE8-84CE-030CC25296FA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5099050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6BBC4BF0-818D-2649-B09F-6E9A1E91D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400"/>
            <a:ext cx="12192000" cy="5871600"/>
          </a:xfrm>
          <a:prstGeom prst="rect">
            <a:avLst/>
          </a:prstGeom>
          <a:solidFill>
            <a:srgbClr val="557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5C60970-FE6A-4F74-8A2F-7457C909ED37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4960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bl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AD0F42-88F7-4426-8B24-A2C24B047AD9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CF77BC4-34AA-4675-BE55-234304E21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0C94F5DA-8A3B-2A4D-AF31-FDDFE1A672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90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r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583505E-4570-4F62-ADB7-70756F9DF1AC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B590AD2-59FE-4C3E-BC34-FC6D87F3F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5C3F0215-0224-AF4A-BDE7-3D162CEEED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2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u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8E33CC-B1F4-4813-A999-EED8B2EAC101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6CF46EF-E081-41C3-825D-4BA7493F5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24EAAE51-C855-4E4A-BE0B-7AFE132A4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91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oransj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51FA0B6-9C87-4C98-ADA4-2C6291B734DD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1B1D584-DC2C-4F86-AE3C-330E146FF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9BEB2FE7-CC2F-884B-967E-4AC75A3B4F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37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F1EF2F0-C0B3-4DDF-B074-ED4EBB865B32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D0E5513-0F25-4043-A538-F261F2E81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711738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C84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4F814F8-3CDD-44DD-99FC-CAF34234AF00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2C4E6FEF-2A19-41B8-8242-4CA6ED614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5487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671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1F81B52-8C46-4FD3-80AA-F8D04D565F97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9B93BCF4-D4C9-491C-A218-228C67A6BA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5680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A5D0A0-3330-4C0A-B64F-5D4900BE51BD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84BB0569-EDCB-4706-8CA5-8F3806870E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54300F52-CFB3-452D-903D-1580694589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bilde 13">
            <a:extLst>
              <a:ext uri="{FF2B5EF4-FFF2-40B4-BE49-F238E27FC236}">
                <a16:creationId xmlns:a16="http://schemas.microsoft.com/office/drawing/2014/main" id="{B7BD9287-7C8F-4BDF-BF95-F9EDB343C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7F012555-5605-4B3C-A7BE-0D84B36DD3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22" name="Grafikk 21">
            <a:extLst>
              <a:ext uri="{FF2B5EF4-FFF2-40B4-BE49-F238E27FC236}">
                <a16:creationId xmlns:a16="http://schemas.microsoft.com/office/drawing/2014/main" id="{B9930BAB-0D42-4443-B6AB-1647C3EABB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65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C385112-3A4D-4279-8CF6-408D59E1AB50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B34D56FD-DF40-4637-BDBF-FC95E4ED6D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E917D5D-4BEE-49A6-8234-EED58A0D2F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44A564FB-6BFF-44C9-A3F6-BAB13C57C2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D6CF72D-7AE9-41DC-9027-08F669A56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20" name="Grafikk 19">
            <a:extLst>
              <a:ext uri="{FF2B5EF4-FFF2-40B4-BE49-F238E27FC236}">
                <a16:creationId xmlns:a16="http://schemas.microsoft.com/office/drawing/2014/main" id="{680E5656-FC3F-D04A-8955-FCE76629B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72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teks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8129816" y="3828502"/>
            <a:ext cx="3657600" cy="302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BE63069-959E-4D9D-BB1B-BE05AA3FDCEE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341" y="4140200"/>
            <a:ext cx="2905563" cy="2386373"/>
          </a:xfrm>
        </p:spPr>
        <p:txBody>
          <a:bodyPr wrap="square" lIns="0" tIns="0" rIns="0" bIns="0" anchor="t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6588" y="3828502"/>
            <a:ext cx="3697374" cy="264784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4846D70E-D806-42B4-A444-56599B3EDD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46586" y="976312"/>
            <a:ext cx="7539013" cy="2683091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A159A91A-2F6D-4739-AE54-9831A38C86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81835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86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BF4CE17-8F5C-4F1D-B0BF-C08FC4116DFF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913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248517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150E18-AA93-43E3-AC46-77D640A04D5A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3606933"/>
            <a:ext cx="367129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15DF30A0-9F84-452A-A444-45F063653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3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526789EA-E13E-48A6-BBE3-130F44F5D2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976313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bilde 13">
            <a:extLst>
              <a:ext uri="{FF2B5EF4-FFF2-40B4-BE49-F238E27FC236}">
                <a16:creationId xmlns:a16="http://schemas.microsoft.com/office/drawing/2014/main" id="{D541F21A-E060-4545-9758-1ADA5E8A9E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091" y="4215085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DAC5FE1-F477-4417-B183-216CDB7FFF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2C4DBB51-C7A7-6540-95A6-D8ECD3CB38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44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02CBD6-E0D6-437A-B3ED-7511445B7987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0727" y="976313"/>
            <a:ext cx="7530112" cy="266496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60C59660-6576-47AC-AB0D-A04DB9B8FA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0726" y="3828466"/>
            <a:ext cx="3697374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A8E1D40-0565-408A-B029-F0A20B771F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3229" y="3828465"/>
            <a:ext cx="3667609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BD103718-D9CD-43DD-812C-E66A69983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D18FA0C-C228-4F44-82C8-F0AEBBED9B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0E4F27E5-9530-7A4F-9180-7DAF196D75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72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9044BC9-C33A-4F00-AB6A-0402DE569525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1FF6A982-1173-45CF-8196-51E2C53BD4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5369" y="976313"/>
            <a:ext cx="3701262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DD90688F-0610-4E9F-91A1-4B902D1D10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09342" y="976313"/>
            <a:ext cx="3671496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DD9A2790-C9EC-4CCF-898E-A5B002E7EE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FCA85F74-51BB-4D73-8859-F8FDD47BF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591E0F68-B24F-F042-BD7C-3C0F07D0B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1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52F1F83-84DB-401C-8D12-940686D604DF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EE68CC7D-AA5C-4399-BA6B-E5EBFF4DB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38118730-7423-4715-8302-6A6FCBEE59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2262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43924911-BEA6-4E57-BF82-1AF6C36DB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8C085A03-7FA8-8C4A-A0D3-1BEE0FDC1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91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A638D09-8691-4371-A556-A09705D5D536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0D544DBE-4338-44E3-A81D-6B4E650A7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11374438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C81084AF-41EE-488F-A708-C8CAD2EA5E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C9C87419-9864-0241-943F-A11FBA452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4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ul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6926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5E21243-0A53-4B5E-8D26-9A5A7EC3969A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6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A9A60586-33CD-4C12-BD20-BB7CB6F21A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96926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C109AC8-F42F-45B9-9DF9-AE98BCB84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926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474D08C-07FB-4270-9741-F3F245E9DC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700135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E69F2686-45C5-4D95-9EAF-D46D534ED3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00135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3FF69A63-78FB-49C5-852E-1C7559E69BF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700135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827A236F-F1E3-43A3-AEB2-F8044067EF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700135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0825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E88AE4-D6DC-47D7-95AB-19E519618CFA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056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01A1F4-F13F-4618-960E-81237E5EA3BF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980D9618-CA67-4EEF-97EF-B19AAD4D2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CACE4"/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294781A3-E6F4-4901-810C-582E1E51D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0263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C845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43E154C-A850-46AE-94EE-7DA3A017ED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8427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671F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B365A76-FEDD-4EE5-8005-0FEC4515D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6591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BFCED6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FAF72941-2213-48F9-A258-464DB4AE0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475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FA287">
              <a:alpha val="6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B683161D-B5CD-4402-B040-A0C530121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6925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1CFE57D9-0F71-4D97-9C49-4F0EEE5E8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0263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CEC8F951-6502-4237-9074-25F2C25EBA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43601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9" name="Plassholder for tekst 25">
            <a:extLst>
              <a:ext uri="{FF2B5EF4-FFF2-40B4-BE49-F238E27FC236}">
                <a16:creationId xmlns:a16="http://schemas.microsoft.com/office/drawing/2014/main" id="{8045DC42-5803-46CB-B7A0-A131E09853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6939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30" name="Plassholder for tekst 25">
            <a:extLst>
              <a:ext uri="{FF2B5EF4-FFF2-40B4-BE49-F238E27FC236}">
                <a16:creationId xmlns:a16="http://schemas.microsoft.com/office/drawing/2014/main" id="{154DCB59-20D9-44F4-BD70-3558B1E4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90277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52924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6" y="1919145"/>
            <a:ext cx="5099049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926" y="3429000"/>
            <a:ext cx="5099049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3A77A0-1B30-4FB6-A7F4-2AB117921877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272F82BE-F1C9-48CB-AC9E-52F6EFCCF4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126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19A61B69-527E-204C-A794-5F5CC653CA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2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064000" cy="68733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7ABC5F84-5B0B-40B1-95B9-B8959CC84B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1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264" y="1919145"/>
            <a:ext cx="5097462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264" y="3429000"/>
            <a:ext cx="5097462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DF2BF78-71A9-4214-8D45-00E0363A513E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FDE9D9C-A8AB-CF48-8328-3B918E7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06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45A1FADC-AF3D-194A-ABDD-444B0574E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9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C6BCA24-2492-4D5E-851B-D133BE6BD08C}"/>
              </a:ext>
            </a:extLst>
          </p:cNvPr>
          <p:cNvSpPr/>
          <p:nvPr userDrawn="1"/>
        </p:nvSpPr>
        <p:spPr>
          <a:xfrm>
            <a:off x="406400" y="0"/>
            <a:ext cx="4064400" cy="4939200"/>
          </a:xfrm>
          <a:prstGeom prst="rect">
            <a:avLst/>
          </a:prstGeom>
          <a:solidFill>
            <a:srgbClr val="CEE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540A8F8-C481-4CBC-B329-75A7F15DEA2F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9B83EA47-4C8F-6945-9467-5327596A6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160062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4064000" cy="4940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EA361D0-87B0-4C01-8535-BCAFFBF87541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68FFDB9-DEC0-4ED2-AA73-EFDCD4020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BBF87C4-A7B5-134E-8831-50A2AE67C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417736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D9D44-98FA-4766-8341-8FC3D863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747B07-4572-40CF-B463-9CF5EBF5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2413000"/>
            <a:ext cx="8763000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69DCCC-FA35-4BC3-B401-3AF1C6FB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852B1F4-6138-4225-A9A8-727786CA4CFA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8BCE1B-16B5-4C51-BA48-E53851E9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456F09-A299-4ECB-99F6-48D6F352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42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C01F237-A6AB-4B8D-8F87-3AF6EC629C80}" type="datetime1">
              <a:rPr lang="nb-NO" smtClean="0"/>
              <a:t>05.12.2025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4C05C0E-D386-4C2B-8D54-20A35582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5E1BB4FF-EB57-43DA-9720-67307DA70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1264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4778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76DCC81-28CF-43BD-AB01-4A571148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41D179-E467-48CF-9B46-3F4C1069C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413000"/>
            <a:ext cx="10594975" cy="3649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CDE90B-F9D0-4094-A5DB-5AA1AE39E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33925"/>
            <a:ext cx="27432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2"/>
                </a:solidFill>
              </a:defRPr>
            </a:lvl1pPr>
          </a:lstStyle>
          <a:p>
            <a:fld id="{38A75211-4ABF-4D09-AFA8-C3A9EEE6E2FC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A99EDB-DC56-4B77-9C83-A4B87C16B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912" y="6354990"/>
            <a:ext cx="10177200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23CF0F-671C-4A4D-87DD-A1299D7B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356" y="6354990"/>
            <a:ext cx="254543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 </a:t>
            </a:r>
            <a:fld id="{FF8458C2-5565-427F-8AB4-11699EB9333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BF45AA6-9392-0743-8DAE-689C44C46217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  <p:sp>
        <p:nvSpPr>
          <p:cNvPr id="7" name="MSIPCMContentMarking" descr="{&quot;HashCode&quot;:610110512,&quot;Placement&quot;:&quot;Footer&quot;,&quot;Top&quot;:519.343,&quot;Left&quot;:0.0,&quot;SlideWidth&quot;:960,&quot;SlideHeight&quot;:540}"/>
          <p:cNvSpPr txBox="1"/>
          <p:nvPr userDrawn="1"/>
        </p:nvSpPr>
        <p:spPr>
          <a:xfrm>
            <a:off x="0" y="6595656"/>
            <a:ext cx="144612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200776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2" r:id="rId9"/>
    <p:sldLayoutId id="2147483664" r:id="rId10"/>
    <p:sldLayoutId id="2147483653" r:id="rId11"/>
    <p:sldLayoutId id="2147483666" r:id="rId12"/>
    <p:sldLayoutId id="2147483667" r:id="rId13"/>
    <p:sldLayoutId id="2147483668" r:id="rId14"/>
    <p:sldLayoutId id="2147483665" r:id="rId15"/>
    <p:sldLayoutId id="2147483669" r:id="rId16"/>
    <p:sldLayoutId id="2147483651" r:id="rId17"/>
    <p:sldLayoutId id="2147483682" r:id="rId18"/>
    <p:sldLayoutId id="2147483681" r:id="rId19"/>
    <p:sldLayoutId id="2147483683" r:id="rId20"/>
    <p:sldLayoutId id="2147483684" r:id="rId21"/>
    <p:sldLayoutId id="2147483685" r:id="rId22"/>
    <p:sldLayoutId id="2147483686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8" r:id="rId35"/>
    <p:sldLayoutId id="2147483689" r:id="rId36"/>
    <p:sldLayoutId id="2147483687" r:id="rId3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1pPr>
      <a:lvl2pPr marL="6096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2pPr>
      <a:lvl3pPr marL="9144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2192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4pPr>
      <a:lvl5pPr marL="15240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5" userDrawn="1">
          <p15:clr>
            <a:srgbClr val="F26B43"/>
          </p15:clr>
        </p15:guide>
        <p15:guide id="2" orient="horz" pos="3819" userDrawn="1">
          <p15:clr>
            <a:srgbClr val="F26B43"/>
          </p15:clr>
        </p15:guide>
        <p15:guide id="3" pos="502" userDrawn="1">
          <p15:clr>
            <a:srgbClr val="F26B43"/>
          </p15:clr>
        </p15:guide>
        <p15:guide id="8" pos="3714" userDrawn="1">
          <p15:clr>
            <a:srgbClr val="F26B43"/>
          </p15:clr>
        </p15:guide>
        <p15:guide id="9" pos="3963" userDrawn="1">
          <p15:clr>
            <a:srgbClr val="F26B43"/>
          </p15:clr>
        </p15:guide>
        <p15:guide id="12" pos="7174" userDrawn="1">
          <p15:clr>
            <a:srgbClr val="F26B43"/>
          </p15:clr>
        </p15:guide>
        <p15:guide id="16" pos="7421" userDrawn="1">
          <p15:clr>
            <a:srgbClr val="F26B43"/>
          </p15:clr>
        </p15:guide>
        <p15:guide id="17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4ABF83-B5A6-452D-B750-57909DBE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12" y="210560"/>
            <a:ext cx="8763000" cy="1169551"/>
          </a:xfrm>
        </p:spPr>
        <p:txBody>
          <a:bodyPr/>
          <a:lstStyle/>
          <a:p>
            <a:r>
              <a:rPr lang="nb-NO" b="1" dirty="0">
                <a:solidFill>
                  <a:schemeClr val="accent2">
                    <a:lumMod val="50000"/>
                  </a:schemeClr>
                </a:solidFill>
              </a:rPr>
              <a:t>Oppmøte til behandling</a:t>
            </a:r>
            <a:endParaRPr lang="nb-N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7FF9679-281B-4A0C-8E04-3EB2F87C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11" y="1541780"/>
            <a:ext cx="8823167" cy="3649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 </a:t>
            </a:r>
            <a:r>
              <a:rPr lang="nb-NO" b="1" dirty="0">
                <a:solidFill>
                  <a:schemeClr val="accent2">
                    <a:lumMod val="50000"/>
                  </a:schemeClr>
                </a:solidFill>
              </a:rPr>
              <a:t>Behandling ved Observasjonsenhet for gravide og barselpasienter, A3 nord 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Møt den_____________________</a:t>
            </a:r>
            <a:r>
              <a:rPr lang="nb-NO" dirty="0" err="1"/>
              <a:t>kl</a:t>
            </a:r>
            <a:r>
              <a:rPr lang="nb-NO" dirty="0"/>
              <a:t>. 21.00. </a:t>
            </a:r>
          </a:p>
          <a:p>
            <a:pPr marL="0" indent="0">
              <a:buNone/>
            </a:pPr>
            <a:r>
              <a:rPr lang="nb-NO" dirty="0"/>
              <a:t>Bruk hovedinngang i A-bygget, ta heis eller trapp til 3. etasje. Følg skilt til observasjonsenhet for gravide og barselpasienter. Henvend deg på tun 1.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•	Du vil få et pasientrom hvor du/dere kan sove</a:t>
            </a:r>
          </a:p>
          <a:p>
            <a:pPr marL="0" indent="0">
              <a:buNone/>
            </a:pPr>
            <a:r>
              <a:rPr lang="nb-NO" dirty="0"/>
              <a:t>•	Kl. 05.00 om morgenen får du Cytotec tabletter som skal settes i skjeden. Deretter får du Cytotec tabletter hver 3. time til aborten er utført.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Kontaktinformasjon</a:t>
            </a:r>
          </a:p>
          <a:p>
            <a:pPr marL="0" indent="0">
              <a:buNone/>
            </a:pPr>
            <a:r>
              <a:rPr lang="nb-NO" dirty="0"/>
              <a:t>Gynekologisk poliklinikk 08.00-15.00 på ukedager: 51519385</a:t>
            </a:r>
          </a:p>
          <a:p>
            <a:pPr marL="0" indent="0">
              <a:buNone/>
            </a:pPr>
            <a:r>
              <a:rPr lang="nb-NO" dirty="0"/>
              <a:t>Observasjonsenhet for gravide og barselpasienter, A3 nord kveld/natt/helg: 51804230</a:t>
            </a:r>
          </a:p>
          <a:p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352A3FCC-0906-1907-90B3-99413B8D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5028" y="5191444"/>
            <a:ext cx="906780" cy="8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9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333333"/>
      </a:dk1>
      <a:lt1>
        <a:srgbClr val="FFFFFF"/>
      </a:lt1>
      <a:dk2>
        <a:srgbClr val="333333"/>
      </a:dk2>
      <a:lt2>
        <a:srgbClr val="DAD7D3"/>
      </a:lt2>
      <a:accent1>
        <a:srgbClr val="003086"/>
      </a:accent1>
      <a:accent2>
        <a:srgbClr val="6CACE4"/>
      </a:accent2>
      <a:accent3>
        <a:srgbClr val="FFD36A"/>
      </a:accent3>
      <a:accent4>
        <a:srgbClr val="FF854C"/>
      </a:accent4>
      <a:accent5>
        <a:srgbClr val="D2DDE2"/>
      </a:accent5>
      <a:accent6>
        <a:srgbClr val="9ABEAB"/>
      </a:accent6>
      <a:hlink>
        <a:srgbClr val="0563C1"/>
      </a:hlink>
      <a:folHlink>
        <a:srgbClr val="954F72"/>
      </a:folHlink>
    </a:clrScheme>
    <a:fontScheme name="Egendefinert 5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seStavanger.potx" id="{226704F6-9D69-48F0-BECC-CA03A4435AC0}" vid="{1A5E65A7-D591-4196-8C3F-0F8FF7E62D7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4ff534-aa56-41d9-b1a9-13152ebcdc05" xsi:nil="true"/>
    <lcf76f155ced4ddcb4097134ff3c332f xmlns="74f84712-6a9a-42c2-b344-09959c8e0b4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A64CA4F428DE40BC8DD3D6461049DA" ma:contentTypeVersion="13" ma:contentTypeDescription="Opprett et nytt dokument." ma:contentTypeScope="" ma:versionID="020af68881c924ffeebdc66a750e0d5a">
  <xsd:schema xmlns:xsd="http://www.w3.org/2001/XMLSchema" xmlns:xs="http://www.w3.org/2001/XMLSchema" xmlns:p="http://schemas.microsoft.com/office/2006/metadata/properties" xmlns:ns2="74f84712-6a9a-42c2-b344-09959c8e0b49" xmlns:ns3="944ff534-aa56-41d9-b1a9-13152ebcdc05" targetNamespace="http://schemas.microsoft.com/office/2006/metadata/properties" ma:root="true" ma:fieldsID="481810158a56c4e25745b140508acac2" ns2:_="" ns3:_="">
    <xsd:import namespace="74f84712-6a9a-42c2-b344-09959c8e0b49"/>
    <xsd:import namespace="944ff534-aa56-41d9-b1a9-13152ebcdc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84712-6a9a-42c2-b344-09959c8e0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36a61b50-ac2f-48d5-8ac7-e75171fb6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ff534-aa56-41d9-b1a9-13152ebcdc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e8363ad-a202-46d2-b82c-5559ef304819}" ma:internalName="TaxCatchAll" ma:showField="CatchAllData" ma:web="944ff534-aa56-41d9-b1a9-13152ebcdc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DBC0F8-1511-4FB7-8883-8074DF7DC681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74f84712-6a9a-42c2-b344-09959c8e0b49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944ff534-aa56-41d9-b1a9-13152ebcdc05"/>
  </ds:schemaRefs>
</ds:datastoreItem>
</file>

<file path=customXml/itemProps2.xml><?xml version="1.0" encoding="utf-8"?>
<ds:datastoreItem xmlns:ds="http://schemas.openxmlformats.org/officeDocument/2006/customXml" ds:itemID="{74C0368E-6646-4531-A2CD-99EED5C163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0315A6-4814-4C84-ADD4-9E5CD008E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f84712-6a9a-42c2-b344-09959c8e0b49"/>
    <ds:schemaRef ds:uri="944ff534-aa56-41d9-b1a9-13152ebcdc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HelseStavanger</Template>
  <TotalTime>13</TotalTime>
  <Words>118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Oppmøte til behandling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Næss, Eva</dc:creator>
  <cp:lastModifiedBy>Næss, Eva</cp:lastModifiedBy>
  <cp:revision>2</cp:revision>
  <dcterms:created xsi:type="dcterms:W3CDTF">2025-12-05T09:35:00Z</dcterms:created>
  <dcterms:modified xsi:type="dcterms:W3CDTF">2025-12-05T12:13:04Z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0x01010029A64CA4F428DE40BC8DD3D6461049DA</vt:lpwstr>
  </property>
  <property fmtid="{D5CDD505-2E9C-101B-9397-08002B2CF9AE}" pid="3" name="MediaServiceImageTags">
    <vt:lpwstr/>
  </property>
  <property fmtid="{D5CDD505-2E9C-101B-9397-08002B2CF9AE}" pid="4" name="MSIP_Label_0c3ffc1c-ef00-4620-9c2f-7d9c1597774b_Enabled">
    <vt:lpwstr>true</vt:lpwstr>
  </property>
  <property fmtid="{D5CDD505-2E9C-101B-9397-08002B2CF9AE}" pid="5" name="MSIP_Label_0c3ffc1c-ef00-4620-9c2f-7d9c1597774b_SetDate">
    <vt:lpwstr>2023-07-07T10:35:38Z</vt:lpwstr>
  </property>
  <property fmtid="{D5CDD505-2E9C-101B-9397-08002B2CF9AE}" pid="6" name="MSIP_Label_0c3ffc1c-ef00-4620-9c2f-7d9c1597774b_Method">
    <vt:lpwstr>Privileged</vt:lpwstr>
  </property>
  <property fmtid="{D5CDD505-2E9C-101B-9397-08002B2CF9AE}" pid="7" name="MSIP_Label_0c3ffc1c-ef00-4620-9c2f-7d9c1597774b_Name">
    <vt:lpwstr>Intern</vt:lpwstr>
  </property>
  <property fmtid="{D5CDD505-2E9C-101B-9397-08002B2CF9AE}" pid="8" name="MSIP_Label_0c3ffc1c-ef00-4620-9c2f-7d9c1597774b_SiteId">
    <vt:lpwstr>bdcbe535-f3cf-49f5-8a6a-fb6d98dc7837</vt:lpwstr>
  </property>
  <property fmtid="{D5CDD505-2E9C-101B-9397-08002B2CF9AE}" pid="9" name="MSIP_Label_0c3ffc1c-ef00-4620-9c2f-7d9c1597774b_ActionId">
    <vt:lpwstr>c9bbcb36-230b-485a-b247-674955f85c0b</vt:lpwstr>
  </property>
  <property fmtid="{D5CDD505-2E9C-101B-9397-08002B2CF9AE}" pid="10" name="MSIP_Label_0c3ffc1c-ef00-4620-9c2f-7d9c1597774b_ContentBits">
    <vt:lpwstr>2</vt:lpwstr>
  </property>
</Properties>
</file>